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3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5.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6.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a:t>No </a:t>
            </a:r>
            <a:r>
              <a:rPr lang="en-US" sz="2000" kern="0"/>
              <a:t>translation </a:t>
            </a:r>
            <a:r>
              <a:rPr lang="en-US" sz="2000" kern="0" dirty="0"/>
              <a:t>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(but not the last FC layer(s))</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(not counting biases)</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(e.g., stacking 4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frames to form 1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×2</m:t>
                    </m:r>
                    <m:r>
                      <a:rPr lang="en-US" i="1">
                        <a:latin typeface="Cambria Math" panose="02040503050406030204" pitchFamily="18" charset="0"/>
                      </a:rPr>
                      <m:t>𝑁</m:t>
                    </m:r>
                  </m:oMath>
                </a14:m>
                <a:r>
                  <a:rPr lang="en-US" dirty="0"/>
                  <a:t> frame), or we can use an RNN (combined w. CNN) to process any variable-length sequence </a:t>
                </a:r>
                <a:r>
                  <a:rPr lang="en-US"/>
                  <a:t>of frames</a:t>
                </a:r>
                <a:endParaRPr lang="en-US" dirty="0"/>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5936</TotalTime>
  <Words>8124</Words>
  <Application>Microsoft Office PowerPoint</Application>
  <PresentationFormat>On-screen Show (4:3)</PresentationFormat>
  <Paragraphs>1249</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462</cp:revision>
  <dcterms:created xsi:type="dcterms:W3CDTF">2020-03-21T16:53:45Z</dcterms:created>
  <dcterms:modified xsi:type="dcterms:W3CDTF">2021-04-19T14:49:51Z</dcterms:modified>
</cp:coreProperties>
</file>